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1"/>
  </p:normalViewPr>
  <p:slideViewPr>
    <p:cSldViewPr snapToGrid="0">
      <p:cViewPr varScale="1">
        <p:scale>
          <a:sx n="14" d="100"/>
          <a:sy n="14" d="100"/>
        </p:scale>
        <p:origin x="168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5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61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71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21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8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78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24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81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35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950D-97DB-4E4A-AC27-3DD48C661186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4600-AD56-644C-A36D-DE6C551161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11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5055B-4A22-29F0-7AED-DC34B8E5A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23229D-15B5-968E-03E8-6BEDCDE14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0817EC51-26E8-DCCA-D093-B17E1332F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24" y="0"/>
            <a:ext cx="31363920" cy="4327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22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Norton Falcão</dc:creator>
  <cp:lastModifiedBy>Norton Falcão</cp:lastModifiedBy>
  <cp:revision>1</cp:revision>
  <dcterms:created xsi:type="dcterms:W3CDTF">2023-10-19T18:49:54Z</dcterms:created>
  <dcterms:modified xsi:type="dcterms:W3CDTF">2023-10-19T18:54:50Z</dcterms:modified>
</cp:coreProperties>
</file>