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ia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Autoria e Data</a:t>
            </a:r>
          </a:p>
        </p:txBody>
      </p:sp>
      <p:sp>
        <p:nvSpPr>
          <p:cNvPr id="1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da Apresentação</a:t>
            </a:r>
          </a:p>
        </p:txBody>
      </p:sp>
      <p:sp>
        <p:nvSpPr>
          <p:cNvPr id="13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to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ções do f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Informações do fato</a:t>
            </a:r>
          </a:p>
        </p:txBody>
      </p:sp>
      <p:sp>
        <p:nvSpPr>
          <p:cNvPr id="10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içã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Atribuição</a:t>
            </a:r>
          </a:p>
        </p:txBody>
      </p:sp>
      <p:sp>
        <p:nvSpPr>
          <p:cNvPr id="116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“Citação Notável”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gela de salada com arroz frito, ovos cozidos e hashi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Tigelas com bolinhos de salmão, salada e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Tigela de massa pappardelle com creme de ervas, avelãs assadas e queijo parmesão ralado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gela de salada com arroz frito, ovos cozidos e hashi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bacates e limõ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Título da Apresentação</a:t>
            </a:r>
          </a:p>
        </p:txBody>
      </p:sp>
      <p:sp>
        <p:nvSpPr>
          <p:cNvPr id="23" name="Autoria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Autoria e Data</a:t>
            </a:r>
          </a:p>
        </p:txBody>
      </p:sp>
      <p:sp>
        <p:nvSpPr>
          <p:cNvPr id="24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gelas com bolinhos de salmão, salada e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Título do Slide</a:t>
            </a:r>
          </a:p>
        </p:txBody>
      </p:sp>
      <p:sp>
        <p:nvSpPr>
          <p:cNvPr id="34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Subtítulo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43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44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61" name="Nível de Corpo Um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Tigela de massa pappardelle com creme de ervas, avelãs assadas e queijo parmesão ralado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6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a Seção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Título da Seção</a:t>
            </a:r>
          </a:p>
        </p:txBody>
      </p:sp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80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8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a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Título da Agenda</a:t>
            </a:r>
          </a:p>
        </p:txBody>
      </p:sp>
      <p:sp>
        <p:nvSpPr>
          <p:cNvPr id="89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de Agenda</a:t>
            </a:r>
          </a:p>
        </p:txBody>
      </p:sp>
      <p:sp>
        <p:nvSpPr>
          <p:cNvPr id="90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Tópicos da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do Slide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3298137"/>
            <a:ext cx="21971004" cy="3675879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rgbClr val="DCC6AE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152" name="Subtítulo da apresentação"/>
          <p:cNvSpPr txBox="1"/>
          <p:nvPr/>
        </p:nvSpPr>
        <p:spPr>
          <a:xfrm>
            <a:off x="1206496" y="7324654"/>
            <a:ext cx="21971004" cy="276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lnSpc>
                <a:spcPct val="80000"/>
              </a:lnSpc>
              <a:defRPr sz="4800" spc="-96">
                <a:solidFill>
                  <a:srgbClr val="DCC6AE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r>
              <a:t>Subtítulo da apresentação</a:t>
            </a:r>
          </a:p>
        </p:txBody>
      </p:sp>
      <p:sp>
        <p:nvSpPr>
          <p:cNvPr id="153" name="Nome do Encontro"/>
          <p:cNvSpPr txBox="1"/>
          <p:nvPr/>
        </p:nvSpPr>
        <p:spPr>
          <a:xfrm>
            <a:off x="7126997" y="812967"/>
            <a:ext cx="10119689" cy="125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825500">
              <a:defRPr sz="2800">
                <a:solidFill>
                  <a:srgbClr val="DCC6AE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56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157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D0F15"/>
                </a:solidFill>
              </a:rPr>
              <a:t>Esta caixa de texto foi cuidadosamente projetada com fontes adequadas para garantir a melhor legibilidade e apresentação visual em seu PowerPoint. Utilize esta área para inserir seu conteúdo de forma clara e impactante, aproveitando a combinação de fontes escolhida para maximizar a compreensão e o destaque de suas informações. Lembre-se de ajustar o tamanho e o espaçamento conforme necessário para obter os melhores resultados em sua apresentação.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60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161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D0F15"/>
                </a:solidFill>
              </a:rPr>
              <a:t>Esta caixa de texto foi cuidadosamente projetada com fontes adequadas para garantir a melhor legibilidade e apresentação visual em seu PowerPoint. Utilize esta área para inserir seu conteúdo de forma clara e impactante, aproveitando a combinação de fontes escolhida para maximizar a compreensão e o destaque de suas informações. Lembre-se de ajustar o tamanho e o espaçamento conforme necessário para obter os melhores resultados em sua apresentação.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ome do Encontro"/>
          <p:cNvSpPr txBox="1">
            <a:spLocks noGrp="1"/>
          </p:cNvSpPr>
          <p:nvPr>
            <p:ph type="body" idx="21"/>
          </p:nvPr>
        </p:nvSpPr>
        <p:spPr>
          <a:xfrm>
            <a:off x="1201340" y="812967"/>
            <a:ext cx="21971003" cy="6369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sz="2800" b="0">
                <a:solidFill>
                  <a:srgbClr val="2D0F15"/>
                </a:solidFill>
                <a:latin typeface="Switzer Medium"/>
                <a:ea typeface="Switzer Medium"/>
                <a:cs typeface="Switzer Medium"/>
                <a:sym typeface="Switzer Medium"/>
              </a:defRPr>
            </a:lvl1pPr>
          </a:lstStyle>
          <a:p>
            <a:r>
              <a:t>Nome do Encontro</a:t>
            </a:r>
          </a:p>
        </p:txBody>
      </p:sp>
      <p:sp>
        <p:nvSpPr>
          <p:cNvPr id="164" name="Título da apresentação"/>
          <p:cNvSpPr txBox="1">
            <a:spLocks noGrp="1"/>
          </p:cNvSpPr>
          <p:nvPr>
            <p:ph type="ctrTitle"/>
          </p:nvPr>
        </p:nvSpPr>
        <p:spPr>
          <a:xfrm>
            <a:off x="1206496" y="1726336"/>
            <a:ext cx="21971004" cy="2083994"/>
          </a:xfrm>
          <a:prstGeom prst="rect">
            <a:avLst/>
          </a:prstGeom>
        </p:spPr>
        <p:txBody>
          <a:bodyPr/>
          <a:lstStyle>
            <a:lvl1pPr>
              <a:defRPr sz="7200" b="0" spc="-144">
                <a:solidFill>
                  <a:srgbClr val="2D0F15"/>
                </a:solidFill>
                <a:latin typeface="Fraunces 72pt SuperSoft SemiBold"/>
                <a:ea typeface="Fraunces 72pt SuperSoft SemiBold"/>
                <a:cs typeface="Fraunces 72pt SuperSoft SemiBold"/>
                <a:sym typeface="Fraunces 72pt SuperSoft SemiBold"/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165" name="Esta caixa de texto foi cuidadosamente projetada com fontes adequadas para garantir a melhor legibilidade e apresentação visual em seu PowerPoint. Utilize esta área para inserir seu conteúdo de forma clara e impactante, aproveitando a combinação de fonte"/>
          <p:cNvSpPr txBox="1">
            <a:spLocks noGrp="1"/>
          </p:cNvSpPr>
          <p:nvPr>
            <p:ph type="subTitle" sz="half" idx="1"/>
          </p:nvPr>
        </p:nvSpPr>
        <p:spPr>
          <a:xfrm>
            <a:off x="1201342" y="4663544"/>
            <a:ext cx="12900675" cy="5544411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2D0F15"/>
                </a:solidFill>
                <a:latin typeface="Switzer Regular"/>
                <a:ea typeface="Switzer Regular"/>
                <a:cs typeface="Switzer Regular"/>
                <a:sym typeface="Switzer Regular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D0F15"/>
                </a:solidFill>
              </a:rPr>
              <a:t>Esta caixa de texto foi cuidadosamente projetada com fontes adequadas para garantir a melhor legibilidade e apresentação visual em seu PowerPoint. Utilize esta área para inserir seu conteúdo de forma clara e impactante, aproveitando a combinação de fontes escolhida para maximizar a compreensão e o destaque de suas informações. Lembre-se de ajustar o tamanho e o espaçamento conforme necessário para obter os melhores resultados em sua apresentação.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Personalizar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21_BasicWhite</vt:lpstr>
      <vt:lpstr>Título da apresentação</vt:lpstr>
      <vt:lpstr>Título da apresentação</vt:lpstr>
      <vt:lpstr>Título da apresentação</vt:lpstr>
      <vt:lpstr>Título da apresentação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cp:revision>1</cp:revision>
  <dcterms:modified xsi:type="dcterms:W3CDTF">2023-09-26T16:39:40Z</dcterms:modified>
</cp:coreProperties>
</file>